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D83B-2E15-4F5B-8145-7B7E24E52485}" type="datetimeFigureOut">
              <a:rPr lang="hr-HR" smtClean="0"/>
              <a:t>29.04.2022.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8642-3FD1-4E62-9E6F-AE2948AB5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806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D83B-2E15-4F5B-8145-7B7E24E52485}" type="datetimeFigureOut">
              <a:rPr lang="hr-HR" smtClean="0"/>
              <a:t>29.04.2022.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8642-3FD1-4E62-9E6F-AE2948AB5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374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D83B-2E15-4F5B-8145-7B7E24E52485}" type="datetimeFigureOut">
              <a:rPr lang="hr-HR" smtClean="0"/>
              <a:t>29.04.2022.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8642-3FD1-4E62-9E6F-AE2948AB51B9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5753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D83B-2E15-4F5B-8145-7B7E24E52485}" type="datetimeFigureOut">
              <a:rPr lang="hr-HR" smtClean="0"/>
              <a:t>29.04.2022.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8642-3FD1-4E62-9E6F-AE2948AB5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7696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D83B-2E15-4F5B-8145-7B7E24E52485}" type="datetimeFigureOut">
              <a:rPr lang="hr-HR" smtClean="0"/>
              <a:t>29.04.2022.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8642-3FD1-4E62-9E6F-AE2948AB51B9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2036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D83B-2E15-4F5B-8145-7B7E24E52485}" type="datetimeFigureOut">
              <a:rPr lang="hr-HR" smtClean="0"/>
              <a:t>29.04.2022.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8642-3FD1-4E62-9E6F-AE2948AB5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9855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D83B-2E15-4F5B-8145-7B7E24E52485}" type="datetimeFigureOut">
              <a:rPr lang="hr-HR" smtClean="0"/>
              <a:t>29.04.2022.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8642-3FD1-4E62-9E6F-AE2948AB5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1804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D83B-2E15-4F5B-8145-7B7E24E52485}" type="datetimeFigureOut">
              <a:rPr lang="hr-HR" smtClean="0"/>
              <a:t>29.04.2022.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8642-3FD1-4E62-9E6F-AE2948AB5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517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D83B-2E15-4F5B-8145-7B7E24E52485}" type="datetimeFigureOut">
              <a:rPr lang="hr-HR" smtClean="0"/>
              <a:t>29.04.2022.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8642-3FD1-4E62-9E6F-AE2948AB5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089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D83B-2E15-4F5B-8145-7B7E24E52485}" type="datetimeFigureOut">
              <a:rPr lang="hr-HR" smtClean="0"/>
              <a:t>29.04.2022.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8642-3FD1-4E62-9E6F-AE2948AB5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117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D83B-2E15-4F5B-8145-7B7E24E52485}" type="datetimeFigureOut">
              <a:rPr lang="hr-HR" smtClean="0"/>
              <a:t>29.04.2022.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8642-3FD1-4E62-9E6F-AE2948AB5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083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D83B-2E15-4F5B-8145-7B7E24E52485}" type="datetimeFigureOut">
              <a:rPr lang="hr-HR" smtClean="0"/>
              <a:t>29.04.2022.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8642-3FD1-4E62-9E6F-AE2948AB5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181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D83B-2E15-4F5B-8145-7B7E24E52485}" type="datetimeFigureOut">
              <a:rPr lang="hr-HR" smtClean="0"/>
              <a:t>29.04.2022.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8642-3FD1-4E62-9E6F-AE2948AB5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037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D83B-2E15-4F5B-8145-7B7E24E52485}" type="datetimeFigureOut">
              <a:rPr lang="hr-HR" smtClean="0"/>
              <a:t>29.04.2022.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8642-3FD1-4E62-9E6F-AE2948AB5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257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D83B-2E15-4F5B-8145-7B7E24E52485}" type="datetimeFigureOut">
              <a:rPr lang="hr-HR" smtClean="0"/>
              <a:t>29.04.2022.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8642-3FD1-4E62-9E6F-AE2948AB5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976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D83B-2E15-4F5B-8145-7B7E24E52485}" type="datetimeFigureOut">
              <a:rPr lang="hr-HR" smtClean="0"/>
              <a:t>29.04.2022.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8642-3FD1-4E62-9E6F-AE2948AB5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756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6D83B-2E15-4F5B-8145-7B7E24E52485}" type="datetimeFigureOut">
              <a:rPr lang="hr-HR" smtClean="0"/>
              <a:t>29.04.2022.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138642-3FD1-4E62-9E6F-AE2948AB5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301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BD8E7DC5-1F1B-4BEC-B13E-5A3FC64B91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31" r="34394" b="909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86A6A0B-308B-4738-AC0B-72E901DF5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87839" cy="2372168"/>
          </a:xfrm>
        </p:spPr>
        <p:txBody>
          <a:bodyPr>
            <a:normAutofit/>
          </a:bodyPr>
          <a:lstStyle/>
          <a:p>
            <a:r>
              <a:rPr lang="hr-HR" dirty="0"/>
              <a:t>Izidor Kršnjavi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F1752E8-3EB7-4315-8231-89B436C40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3893440" cy="1096899"/>
          </a:xfrm>
        </p:spPr>
        <p:txBody>
          <a:bodyPr>
            <a:norm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3554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8251B8-1AB4-435B-823C-12130F238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445" y="609600"/>
            <a:ext cx="3183556" cy="1320800"/>
          </a:xfrm>
        </p:spPr>
        <p:txBody>
          <a:bodyPr anchor="ctr">
            <a:normAutofit/>
          </a:bodyPr>
          <a:lstStyle/>
          <a:p>
            <a:r>
              <a:rPr lang="hr-HR" dirty="0"/>
              <a:t>Općenito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B0474E-68EB-FE91-D9BB-79374203A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0" y="2160589"/>
            <a:ext cx="3176589" cy="3880773"/>
          </a:xfrm>
        </p:spPr>
        <p:txBody>
          <a:bodyPr>
            <a:normAutofit/>
          </a:bodyPr>
          <a:lstStyle/>
          <a:p>
            <a:r>
              <a:rPr lang="hr-HR" dirty="0"/>
              <a:t>bio je hrvatski slikar, književnik, povjesničar i političar</a:t>
            </a:r>
          </a:p>
          <a:p>
            <a:r>
              <a:rPr lang="hr-HR" dirty="0"/>
              <a:t>rođen 22. travnja 1845.u Feričancima</a:t>
            </a:r>
          </a:p>
          <a:p>
            <a:r>
              <a:rPr lang="hr-HR" dirty="0"/>
              <a:t>umro 3. veljače 1927. u Zagrebu</a:t>
            </a:r>
          </a:p>
          <a:p>
            <a:endParaRPr lang="en-US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8DFF0BEF-12A2-413A-B272-066F8F89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896" y="804672"/>
            <a:ext cx="3700828" cy="5237021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9B8588FF-41A7-4B8D-A20C-A7D346875DD3}"/>
              </a:ext>
            </a:extLst>
          </p:cNvPr>
          <p:cNvSpPr txBox="1"/>
          <p:nvPr/>
        </p:nvSpPr>
        <p:spPr>
          <a:xfrm>
            <a:off x="1548008" y="5889892"/>
            <a:ext cx="34434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Portret Izidora Kršnjavog, Vlaho Bukovac</a:t>
            </a:r>
          </a:p>
        </p:txBody>
      </p:sp>
    </p:spTree>
    <p:extLst>
      <p:ext uri="{BB962C8B-B14F-4D97-AF65-F5344CB8AC3E}">
        <p14:creationId xmlns:p14="http://schemas.microsoft.com/office/powerpoint/2010/main" val="4182284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F7533B-55E3-4912-988E-F99ADB983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Školovanje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117F49-3C41-4910-A590-58152418E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pohađao je gimnaziju u Zagrebu i u Vinkovcima</a:t>
            </a:r>
          </a:p>
          <a:p>
            <a:r>
              <a:rPr lang="hr-HR" dirty="0"/>
              <a:t>prvu likovnu poduku dobiva u Osijeku</a:t>
            </a:r>
          </a:p>
          <a:p>
            <a:r>
              <a:rPr lang="hr-HR" dirty="0"/>
              <a:t>u Beču studira povijest umjetnosti, filozofiju te pravo kasnije u životu</a:t>
            </a:r>
          </a:p>
          <a:p>
            <a:r>
              <a:rPr lang="hr-HR" dirty="0"/>
              <a:t>na akademiji u Münchenu studira slikarstvo kao stipendist</a:t>
            </a:r>
          </a:p>
          <a:p>
            <a:r>
              <a:rPr lang="hr-HR" dirty="0"/>
              <a:t>u Italiji studira stare majstore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92133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313A4D-81E6-4EE2-A7E3-FE3369FDC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hr-HR" dirty="0"/>
              <a:t>Djelatnosti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AADF042-A33B-403D-B5B0-7C458FDD9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hr-HR" dirty="0"/>
              <a:t>postaje prvi profesor na sveučilištu u Zagrebu</a:t>
            </a:r>
          </a:p>
          <a:p>
            <a:r>
              <a:rPr lang="hr-HR" dirty="0"/>
              <a:t>potiče osnivanje Društva umjetnosti kojemu je kasnije tajnik i ideolog</a:t>
            </a:r>
          </a:p>
          <a:p>
            <a:r>
              <a:rPr lang="hr-HR" dirty="0"/>
              <a:t>bio je prvi ravnatelj Strossmayerove galerije</a:t>
            </a:r>
          </a:p>
          <a:p>
            <a:r>
              <a:rPr lang="hr-HR" dirty="0"/>
              <a:t>osniva Obrtnu školu i Obrtni muzej</a:t>
            </a:r>
          </a:p>
          <a:p>
            <a:r>
              <a:rPr lang="hr-HR" dirty="0"/>
              <a:t>financirao je tiskanje udžbenika i modernizirao školstvo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7D2D254-FD84-4A21-A80B-D4E082ABF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17" r="16173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5999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597E3B-7724-4D51-936B-D313D709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Politički tijek službe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6D2368-5039-4DB9-A044-0ABE91A2F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1884. ulazi u Hrvatsko-Ugarsku Narodnu stranku</a:t>
            </a:r>
          </a:p>
          <a:p>
            <a:r>
              <a:rPr lang="hr-HR" dirty="0"/>
              <a:t>bio je predstojnik Odjela za bogoštovlje u </a:t>
            </a:r>
            <a:r>
              <a:rPr lang="hr-HR" dirty="0" err="1"/>
              <a:t>Khuenovoj</a:t>
            </a:r>
            <a:r>
              <a:rPr lang="hr-HR" dirty="0"/>
              <a:t> vladi</a:t>
            </a:r>
          </a:p>
          <a:p>
            <a:r>
              <a:rPr lang="hr-HR" dirty="0"/>
              <a:t>kasnije pristupa Čistoj stranci prava</a:t>
            </a:r>
          </a:p>
        </p:txBody>
      </p:sp>
    </p:spTree>
    <p:extLst>
      <p:ext uri="{BB962C8B-B14F-4D97-AF65-F5344CB8AC3E}">
        <p14:creationId xmlns:p14="http://schemas.microsoft.com/office/powerpoint/2010/main" val="253068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36E28E-A2C0-4379-9675-5C68B1E31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123" y="609600"/>
            <a:ext cx="4924878" cy="1320800"/>
          </a:xfrm>
        </p:spPr>
        <p:txBody>
          <a:bodyPr anchor="ctr">
            <a:normAutofit/>
          </a:bodyPr>
          <a:lstStyle/>
          <a:p>
            <a:r>
              <a:rPr lang="hr-HR" dirty="0"/>
              <a:t>Djela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2B377A6-F4E1-42AB-955C-9BC532E5F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15" y="804669"/>
            <a:ext cx="3197499" cy="5095617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A69020-44FA-4E5C-9407-00AF27869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123" y="2160590"/>
            <a:ext cx="4921876" cy="3739698"/>
          </a:xfrm>
        </p:spPr>
        <p:txBody>
          <a:bodyPr>
            <a:normAutofit/>
          </a:bodyPr>
          <a:lstStyle/>
          <a:p>
            <a:r>
              <a:rPr lang="hr-HR" dirty="0"/>
              <a:t>u vrijeme studija piše u hrvatskim časopisima filozofsko estetičke članke</a:t>
            </a:r>
          </a:p>
          <a:p>
            <a:r>
              <a:rPr lang="hr-HR" dirty="0"/>
              <a:t>neka njegova djela uključuju: Iz Dalmacije (putopis), Listovi iz Slavonije (20 poglavlja, putopis), Pogled na razvoj umjetnosti u moje doba (studija), Božji vitez (roman), Božji sirotan (roman), prijevod i ilustracija Danteove Božanstvene komedije </a:t>
            </a:r>
          </a:p>
          <a:p>
            <a:r>
              <a:rPr lang="hr-HR" dirty="0"/>
              <a:t>želio je istaknuti kršćanske, klasične i humanističke temelje hrvatske kulture</a:t>
            </a:r>
          </a:p>
        </p:txBody>
      </p:sp>
    </p:spTree>
    <p:extLst>
      <p:ext uri="{BB962C8B-B14F-4D97-AF65-F5344CB8AC3E}">
        <p14:creationId xmlns:p14="http://schemas.microsoft.com/office/powerpoint/2010/main" val="4159581918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Narančast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</TotalTime>
  <Words>203</Words>
  <Application>Microsoft Office PowerPoint</Application>
  <PresentationFormat>Široki zaslon</PresentationFormat>
  <Paragraphs>26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Faseta</vt:lpstr>
      <vt:lpstr>Izidor Kršnjavi</vt:lpstr>
      <vt:lpstr>Općenito</vt:lpstr>
      <vt:lpstr>Školovanje</vt:lpstr>
      <vt:lpstr>Djelatnosti</vt:lpstr>
      <vt:lpstr>Politički tijek službe</vt:lpstr>
      <vt:lpstr>Djela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Izidor Kršnjavi</dc:title>
  <dc:creator>Luka Mihalj</dc:creator>
  <cp:lastModifiedBy>Luka Mihalj</cp:lastModifiedBy>
  <cp:revision>7</cp:revision>
  <dcterms:created xsi:type="dcterms:W3CDTF">2022-04-28T21:50:24Z</dcterms:created>
  <dcterms:modified xsi:type="dcterms:W3CDTF">2022-04-29T04:16:39Z</dcterms:modified>
</cp:coreProperties>
</file>