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9" r:id="rId14"/>
    <p:sldId id="268" r:id="rId15"/>
    <p:sldId id="271" r:id="rId16"/>
    <p:sldId id="275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 smtClean="0"/>
              <a:t>Trebamo li</a:t>
            </a:r>
            <a:r>
              <a:rPr lang="hr-HR" baseline="0" dirty="0" smtClean="0"/>
              <a:t> nastaviti žrtvovati sebe pješačenjem za sve poginule heroje grada Vukovara?</a:t>
            </a:r>
            <a:endParaRPr lang="hr-HR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List1!$B$2</c:f>
              <c:numCache>
                <c:formatCode>General</c:formatCode>
                <c:ptCount val="1"/>
                <c:pt idx="0">
                  <c:v>84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List1!$C$2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02226976"/>
        <c:axId val="-1002228608"/>
      </c:barChart>
      <c:catAx>
        <c:axId val="-100222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-1002228608"/>
        <c:crosses val="autoZero"/>
        <c:auto val="1"/>
        <c:lblAlgn val="ctr"/>
        <c:lblOffset val="100"/>
        <c:noMultiLvlLbl val="0"/>
      </c:catAx>
      <c:valAx>
        <c:axId val="-1002228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-100222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D8FD-7CC0-4261-8E38-5CE0477AA0B8}" type="datetimeFigureOut">
              <a:rPr lang="hr-HR" smtClean="0"/>
              <a:t>21.4.2022.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1C78-C02A-45CF-AF78-1656629862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214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D8FD-7CC0-4261-8E38-5CE0477AA0B8}" type="datetimeFigureOut">
              <a:rPr lang="hr-HR" smtClean="0"/>
              <a:t>21.4.2022.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1C78-C02A-45CF-AF78-1656629862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4883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D8FD-7CC0-4261-8E38-5CE0477AA0B8}" type="datetimeFigureOut">
              <a:rPr lang="hr-HR" smtClean="0"/>
              <a:t>21.4.2022.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1C78-C02A-45CF-AF78-1656629862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00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D8FD-7CC0-4261-8E38-5CE0477AA0B8}" type="datetimeFigureOut">
              <a:rPr lang="hr-HR" smtClean="0"/>
              <a:t>21.4.2022.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1C78-C02A-45CF-AF78-1656629862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957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D8FD-7CC0-4261-8E38-5CE0477AA0B8}" type="datetimeFigureOut">
              <a:rPr lang="hr-HR" smtClean="0"/>
              <a:t>21.4.2022.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1C78-C02A-45CF-AF78-1656629862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779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D8FD-7CC0-4261-8E38-5CE0477AA0B8}" type="datetimeFigureOut">
              <a:rPr lang="hr-HR" smtClean="0"/>
              <a:t>21.4.2022.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1C78-C02A-45CF-AF78-1656629862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566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D8FD-7CC0-4261-8E38-5CE0477AA0B8}" type="datetimeFigureOut">
              <a:rPr lang="hr-HR" smtClean="0"/>
              <a:t>21.4.2022.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1C78-C02A-45CF-AF78-1656629862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412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D8FD-7CC0-4261-8E38-5CE0477AA0B8}" type="datetimeFigureOut">
              <a:rPr lang="hr-HR" smtClean="0"/>
              <a:t>21.4.2022.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1C78-C02A-45CF-AF78-1656629862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314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D8FD-7CC0-4261-8E38-5CE0477AA0B8}" type="datetimeFigureOut">
              <a:rPr lang="hr-HR" smtClean="0"/>
              <a:t>21.4.2022.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1C78-C02A-45CF-AF78-1656629862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8900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D8FD-7CC0-4261-8E38-5CE0477AA0B8}" type="datetimeFigureOut">
              <a:rPr lang="hr-HR" smtClean="0"/>
              <a:t>21.4.2022.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1C78-C02A-45CF-AF78-1656629862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9669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D8FD-7CC0-4261-8E38-5CE0477AA0B8}" type="datetimeFigureOut">
              <a:rPr lang="hr-HR" smtClean="0"/>
              <a:t>21.4.2022.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1C78-C02A-45CF-AF78-1656629862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1252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4D8FD-7CC0-4261-8E38-5CE0477AA0B8}" type="datetimeFigureOut">
              <a:rPr lang="hr-HR" smtClean="0"/>
              <a:t>21.4.2022.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A1C78-C02A-45CF-AF78-1656629862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023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hr-HR" b="1" dirty="0"/>
              <a:t>Korakom, s ruksakom, Tebi, u srcu Skriveni Grade!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2501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18667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-54769"/>
            <a:ext cx="5184576" cy="6912769"/>
          </a:xfrm>
        </p:spPr>
      </p:pic>
    </p:spTree>
    <p:extLst>
      <p:ext uri="{BB962C8B-B14F-4D97-AF65-F5344CB8AC3E}">
        <p14:creationId xmlns:p14="http://schemas.microsoft.com/office/powerpoint/2010/main" val="140674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5256584" cy="7008779"/>
          </a:xfrm>
        </p:spPr>
      </p:pic>
    </p:spTree>
    <p:extLst>
      <p:ext uri="{BB962C8B-B14F-4D97-AF65-F5344CB8AC3E}">
        <p14:creationId xmlns:p14="http://schemas.microsoft.com/office/powerpoint/2010/main" val="153913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6252"/>
            <a:ext cx="5123811" cy="6831748"/>
          </a:xfrm>
        </p:spPr>
      </p:pic>
    </p:spTree>
    <p:extLst>
      <p:ext uri="{BB962C8B-B14F-4D97-AF65-F5344CB8AC3E}">
        <p14:creationId xmlns:p14="http://schemas.microsoft.com/office/powerpoint/2010/main" val="367145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0"/>
            <a:ext cx="3960440" cy="7043926"/>
          </a:xfrm>
        </p:spPr>
      </p:pic>
    </p:spTree>
    <p:extLst>
      <p:ext uri="{BB962C8B-B14F-4D97-AF65-F5344CB8AC3E}">
        <p14:creationId xmlns:p14="http://schemas.microsoft.com/office/powerpoint/2010/main" val="318062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Rezervirano mjesto sadržaja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621755"/>
              </p:ext>
            </p:extLst>
          </p:nvPr>
        </p:nvGraphicFramePr>
        <p:xfrm>
          <a:off x="611560" y="112474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881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hr-HR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hr-HR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hr-HR" b="1" dirty="0" smtClean="0">
                <a:solidFill>
                  <a:srgbClr val="FF0000"/>
                </a:solidFill>
              </a:rPr>
              <a:t>Anketni listić je pokazao da od 100 ispitanih učenika: 80 njih je ustrajno da nastavimo požrtvovano hodati ka našem Vukovaru i promicati mladost i ljepotu naše slobodne domovine.</a:t>
            </a:r>
            <a:endParaRPr lang="hr-HR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0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7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484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316371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-28517"/>
            <a:ext cx="5184576" cy="6912769"/>
          </a:xfrm>
        </p:spPr>
      </p:pic>
    </p:spTree>
    <p:extLst>
      <p:ext uri="{BB962C8B-B14F-4D97-AF65-F5344CB8AC3E}">
        <p14:creationId xmlns:p14="http://schemas.microsoft.com/office/powerpoint/2010/main" val="162396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0"/>
            <a:ext cx="5184576" cy="6912769"/>
          </a:xfrm>
        </p:spPr>
      </p:pic>
    </p:spTree>
    <p:extLst>
      <p:ext uri="{BB962C8B-B14F-4D97-AF65-F5344CB8AC3E}">
        <p14:creationId xmlns:p14="http://schemas.microsoft.com/office/powerpoint/2010/main" val="98702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5129634" cy="6839512"/>
          </a:xfrm>
        </p:spPr>
      </p:pic>
    </p:spTree>
    <p:extLst>
      <p:ext uri="{BB962C8B-B14F-4D97-AF65-F5344CB8AC3E}">
        <p14:creationId xmlns:p14="http://schemas.microsoft.com/office/powerpoint/2010/main" val="76140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4107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6571"/>
            <a:ext cx="5148428" cy="6864571"/>
          </a:xfrm>
        </p:spPr>
      </p:pic>
    </p:spTree>
    <p:extLst>
      <p:ext uri="{BB962C8B-B14F-4D97-AF65-F5344CB8AC3E}">
        <p14:creationId xmlns:p14="http://schemas.microsoft.com/office/powerpoint/2010/main" val="160685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424766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55</Words>
  <Application>Microsoft Office PowerPoint</Application>
  <PresentationFormat>Prikaz na zaslonu (4:3)</PresentationFormat>
  <Paragraphs>5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9" baseType="lpstr">
      <vt:lpstr>Arial</vt:lpstr>
      <vt:lpstr>Calibri</vt:lpstr>
      <vt:lpstr>Tema sustava Office</vt:lpstr>
      <vt:lpstr>Korakom, s ruksakom, Tebi, u srcu Skriveni Grade!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Tjelesni</dc:creator>
  <cp:lastModifiedBy>Libr</cp:lastModifiedBy>
  <cp:revision>6</cp:revision>
  <dcterms:created xsi:type="dcterms:W3CDTF">2018-11-21T16:31:18Z</dcterms:created>
  <dcterms:modified xsi:type="dcterms:W3CDTF">2022-04-21T08:11:25Z</dcterms:modified>
</cp:coreProperties>
</file>