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48364A5-79CB-4194-BC11-5C96FD39E46D}" type="datetimeFigureOut">
              <a:rPr lang="hr-HR" smtClean="0"/>
              <a:t>22.9.2013.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7E253AD-AADC-4F3D-8C6D-E2502A8C394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64A5-79CB-4194-BC11-5C96FD39E46D}" type="datetimeFigureOut">
              <a:rPr lang="hr-HR" smtClean="0"/>
              <a:t>22.9.2013.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53AD-AADC-4F3D-8C6D-E2502A8C39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64A5-79CB-4194-BC11-5C96FD39E46D}" type="datetimeFigureOut">
              <a:rPr lang="hr-HR" smtClean="0"/>
              <a:t>22.9.2013.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53AD-AADC-4F3D-8C6D-E2502A8C39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48364A5-79CB-4194-BC11-5C96FD39E46D}" type="datetimeFigureOut">
              <a:rPr lang="hr-HR" smtClean="0"/>
              <a:t>22.9.2013.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E253AD-AADC-4F3D-8C6D-E2502A8C3941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48364A5-79CB-4194-BC11-5C96FD39E46D}" type="datetimeFigureOut">
              <a:rPr lang="hr-HR" smtClean="0"/>
              <a:t>22.9.2013.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7E253AD-AADC-4F3D-8C6D-E2502A8C394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64A5-79CB-4194-BC11-5C96FD39E46D}" type="datetimeFigureOut">
              <a:rPr lang="hr-HR" smtClean="0"/>
              <a:t>22.9.2013.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53AD-AADC-4F3D-8C6D-E2502A8C3941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64A5-79CB-4194-BC11-5C96FD39E46D}" type="datetimeFigureOut">
              <a:rPr lang="hr-HR" smtClean="0"/>
              <a:t>22.9.2013.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53AD-AADC-4F3D-8C6D-E2502A8C3941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8364A5-79CB-4194-BC11-5C96FD39E46D}" type="datetimeFigureOut">
              <a:rPr lang="hr-HR" smtClean="0"/>
              <a:t>22.9.2013.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E253AD-AADC-4F3D-8C6D-E2502A8C3941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64A5-79CB-4194-BC11-5C96FD39E46D}" type="datetimeFigureOut">
              <a:rPr lang="hr-HR" smtClean="0"/>
              <a:t>22.9.2013.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53AD-AADC-4F3D-8C6D-E2502A8C39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48364A5-79CB-4194-BC11-5C96FD39E46D}" type="datetimeFigureOut">
              <a:rPr lang="hr-HR" smtClean="0"/>
              <a:t>22.9.2013.</a:t>
            </a:fld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E253AD-AADC-4F3D-8C6D-E2502A8C3941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8364A5-79CB-4194-BC11-5C96FD39E46D}" type="datetimeFigureOut">
              <a:rPr lang="hr-HR" smtClean="0"/>
              <a:t>22.9.2013.</a:t>
            </a:fld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E253AD-AADC-4F3D-8C6D-E2502A8C3941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48364A5-79CB-4194-BC11-5C96FD39E46D}" type="datetimeFigureOut">
              <a:rPr lang="hr-HR" smtClean="0"/>
              <a:t>22.9.2013.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E253AD-AADC-4F3D-8C6D-E2502A8C394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ik.h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ZAVRŠNI ISPIT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53136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Odabrati temu završnog rada u dogovoru s profesorom – mentorom</a:t>
            </a:r>
          </a:p>
          <a:p>
            <a:r>
              <a:rPr lang="hr-HR" dirty="0" smtClean="0"/>
              <a:t>Darko Eršetić, prof.</a:t>
            </a:r>
          </a:p>
          <a:p>
            <a:r>
              <a:rPr lang="hr-HR" dirty="0" smtClean="0"/>
              <a:t>Damir Blažević, prof.</a:t>
            </a:r>
          </a:p>
          <a:p>
            <a:r>
              <a:rPr lang="hr-HR" dirty="0" smtClean="0"/>
              <a:t>Josip Brkić, prof.</a:t>
            </a:r>
          </a:p>
          <a:p>
            <a:r>
              <a:rPr lang="hr-HR" dirty="0" smtClean="0"/>
              <a:t>Božidar Sabo, prof.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Odabranu temu prijaviti profesoru mentoru na obrascu prijave </a:t>
            </a:r>
          </a:p>
          <a:p>
            <a:pPr>
              <a:buNone/>
            </a:pPr>
            <a:r>
              <a:rPr lang="hr-HR" dirty="0" smtClean="0"/>
              <a:t>završnog rada do 31. listopada 2014.</a:t>
            </a:r>
          </a:p>
          <a:p>
            <a:pPr>
              <a:buNone/>
            </a:pPr>
            <a:r>
              <a:rPr lang="hr-HR" dirty="0" smtClean="0"/>
              <a:t>Obrazac prijavnice izradbe će podići predsjednik povjerenstava za 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obranu </a:t>
            </a:r>
            <a:r>
              <a:rPr lang="hr-HR" dirty="0" smtClean="0"/>
              <a:t>završnog rada - prof. Darko Eršetić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Nakon što je mentor prihvatio izradbu i za nju predložio pozitivnu </a:t>
            </a:r>
            <a:r>
              <a:rPr lang="hr-HR" dirty="0" smtClean="0"/>
              <a:t>ocjenu </a:t>
            </a:r>
            <a:r>
              <a:rPr lang="hr-HR" dirty="0" smtClean="0"/>
              <a:t>učenik je dužan prijaviti obranu završnog </a:t>
            </a:r>
            <a:r>
              <a:rPr lang="hr-HR" dirty="0" smtClean="0"/>
              <a:t>rada do  ~~~~ 2014. do </a:t>
            </a:r>
            <a:r>
              <a:rPr lang="hr-HR" dirty="0" smtClean="0"/>
              <a:t>13,00 </a:t>
            </a:r>
            <a:r>
              <a:rPr lang="hr-HR" dirty="0" smtClean="0"/>
              <a:t>sati.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Obrazac </a:t>
            </a:r>
            <a:r>
              <a:rPr lang="hr-HR" dirty="0" smtClean="0"/>
              <a:t>prijavnice obrane </a:t>
            </a:r>
            <a:r>
              <a:rPr lang="hr-HR" dirty="0" smtClean="0"/>
              <a:t>– prof. Darko Eršetić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80920" cy="1080120"/>
          </a:xfrm>
        </p:spPr>
        <p:txBody>
          <a:bodyPr>
            <a:normAutofit/>
          </a:bodyPr>
          <a:lstStyle/>
          <a:p>
            <a:r>
              <a:rPr lang="hr-HR" dirty="0" smtClean="0"/>
              <a:t>VREMENIK IZRADBE I OBRANE ZAVRŠNOG RADA ZA ŠK.GODINU </a:t>
            </a:r>
            <a:r>
              <a:rPr lang="hr-HR" dirty="0" smtClean="0"/>
              <a:t>2013./2014.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890587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937" y="1556792"/>
            <a:ext cx="8637352" cy="3648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hlinkClick r:id="rId2"/>
              </a:rPr>
              <a:t>www.ssik.hr</a:t>
            </a:r>
            <a:r>
              <a:rPr lang="hr-HR" dirty="0" smtClean="0"/>
              <a:t> – Završni rad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Vremenik</a:t>
            </a:r>
          </a:p>
          <a:p>
            <a:r>
              <a:rPr lang="hr-HR" dirty="0" smtClean="0"/>
              <a:t>Popis tema</a:t>
            </a:r>
          </a:p>
          <a:p>
            <a:r>
              <a:rPr lang="hr-HR" dirty="0" smtClean="0"/>
              <a:t>Upute za prijavljivanje izradbe i obrane završnog rada</a:t>
            </a:r>
          </a:p>
          <a:p>
            <a:r>
              <a:rPr lang="hr-HR" smtClean="0"/>
              <a:t>Kako napisati završni rad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</TotalTime>
  <Words>130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ZAVRŠNI ISPIT</vt:lpstr>
      <vt:lpstr>Slide 2</vt:lpstr>
      <vt:lpstr>Slide 3</vt:lpstr>
      <vt:lpstr>VREMENIK IZRADBE I OBRANE ZAVRŠNOG RADA ZA ŠK.GODINU 2013./2014.</vt:lpstr>
      <vt:lpstr>Slide 5</vt:lpstr>
      <vt:lpstr>www.ssik.hr – Završni rad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ZAVRŠNI ISPIT</dc:title>
  <dc:creator>MBM</dc:creator>
  <cp:lastModifiedBy>MBM</cp:lastModifiedBy>
  <cp:revision>2</cp:revision>
  <dcterms:created xsi:type="dcterms:W3CDTF">2013-09-22T16:11:32Z</dcterms:created>
  <dcterms:modified xsi:type="dcterms:W3CDTF">2013-09-22T16:23:55Z</dcterms:modified>
</cp:coreProperties>
</file>